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64" r:id="rId5"/>
    <p:sldId id="271" r:id="rId6"/>
    <p:sldId id="272" r:id="rId7"/>
    <p:sldId id="262" r:id="rId8"/>
    <p:sldId id="263" r:id="rId9"/>
    <p:sldId id="273" r:id="rId10"/>
    <p:sldId id="274" r:id="rId11"/>
    <p:sldId id="261" r:id="rId12"/>
    <p:sldId id="265" r:id="rId13"/>
    <p:sldId id="267" r:id="rId14"/>
    <p:sldId id="275" r:id="rId15"/>
    <p:sldId id="276" r:id="rId16"/>
    <p:sldId id="277" r:id="rId17"/>
    <p:sldId id="278" r:id="rId18"/>
    <p:sldId id="266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3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7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2F29EB2-5A0B-1CDA-2D97-04A3E464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0D86A8-7C22-28B7-30DD-332FED00E8D3}"/>
              </a:ext>
            </a:extLst>
          </p:cNvPr>
          <p:cNvSpPr txBox="1"/>
          <p:nvPr/>
        </p:nvSpPr>
        <p:spPr>
          <a:xfrm>
            <a:off x="1198974" y="3152001"/>
            <a:ext cx="362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アカウント</a:t>
            </a:r>
            <a:r>
              <a:rPr kumimoji="1" lang="ja-JP" altLang="en-US" sz="3000"/>
              <a:t>登録画面</a:t>
            </a:r>
          </a:p>
        </p:txBody>
      </p:sp>
    </p:spTree>
    <p:extLst>
      <p:ext uri="{BB962C8B-B14F-4D97-AF65-F5344CB8AC3E}">
        <p14:creationId xmlns:p14="http://schemas.microsoft.com/office/powerpoint/2010/main" val="558639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3B6AD3C-6942-029D-2E7A-ED4F346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6640D9-001B-F111-E217-B1F306E5E565}"/>
              </a:ext>
            </a:extLst>
          </p:cNvPr>
          <p:cNvSpPr txBox="1"/>
          <p:nvPr/>
        </p:nvSpPr>
        <p:spPr>
          <a:xfrm>
            <a:off x="1769808" y="3142734"/>
            <a:ext cx="2487104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予定追加画面</a:t>
            </a:r>
          </a:p>
        </p:txBody>
      </p:sp>
    </p:spTree>
    <p:extLst>
      <p:ext uri="{BB962C8B-B14F-4D97-AF65-F5344CB8AC3E}">
        <p14:creationId xmlns:p14="http://schemas.microsoft.com/office/powerpoint/2010/main" val="9481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6C77155-6A69-445C-0DA1-C6F303808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6A26B1-27EF-A365-F6D1-4630CFEA99EE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予定追加完了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684368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679F0EF-580F-4C37-50A8-33AEDF6A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EC7AC0-7719-F9F2-4277-2751DD64A39E}"/>
              </a:ext>
            </a:extLst>
          </p:cNvPr>
          <p:cNvSpPr txBox="1"/>
          <p:nvPr/>
        </p:nvSpPr>
        <p:spPr>
          <a:xfrm>
            <a:off x="1756044" y="3152001"/>
            <a:ext cx="2487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予定確認画面</a:t>
            </a:r>
          </a:p>
        </p:txBody>
      </p:sp>
    </p:spTree>
    <p:extLst>
      <p:ext uri="{BB962C8B-B14F-4D97-AF65-F5344CB8AC3E}">
        <p14:creationId xmlns:p14="http://schemas.microsoft.com/office/powerpoint/2010/main" val="148011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34B1E7C-62CA-4673-56A0-2569889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BA12BF-BACF-AAFF-1FEF-8D272487964C}"/>
              </a:ext>
            </a:extLst>
          </p:cNvPr>
          <p:cNvSpPr txBox="1"/>
          <p:nvPr/>
        </p:nvSpPr>
        <p:spPr>
          <a:xfrm>
            <a:off x="1386748" y="3152001"/>
            <a:ext cx="3253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予定削除確認画面</a:t>
            </a:r>
          </a:p>
        </p:txBody>
      </p:sp>
    </p:spTree>
    <p:extLst>
      <p:ext uri="{BB962C8B-B14F-4D97-AF65-F5344CB8AC3E}">
        <p14:creationId xmlns:p14="http://schemas.microsoft.com/office/powerpoint/2010/main" val="2025895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A6927A1-7DDD-1541-DE25-D8B57C58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BC93E-DB84-4527-D96A-A478F5CA887B}"/>
              </a:ext>
            </a:extLst>
          </p:cNvPr>
          <p:cNvSpPr txBox="1"/>
          <p:nvPr/>
        </p:nvSpPr>
        <p:spPr>
          <a:xfrm>
            <a:off x="1392927" y="3152001"/>
            <a:ext cx="324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予定削除完了画面</a:t>
            </a:r>
          </a:p>
        </p:txBody>
      </p:sp>
    </p:spTree>
    <p:extLst>
      <p:ext uri="{BB962C8B-B14F-4D97-AF65-F5344CB8AC3E}">
        <p14:creationId xmlns:p14="http://schemas.microsoft.com/office/powerpoint/2010/main" val="372479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914F01AA-6E21-4489-2CA0-9ACFE78A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19CC49-A100-154E-9DAE-E71ADA3DC3C6}"/>
              </a:ext>
            </a:extLst>
          </p:cNvPr>
          <p:cNvSpPr txBox="1"/>
          <p:nvPr/>
        </p:nvSpPr>
        <p:spPr>
          <a:xfrm>
            <a:off x="504115" y="3152001"/>
            <a:ext cx="5018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  <a:r>
              <a:rPr kumimoji="1" lang="en-US" altLang="ja-JP" sz="3000"/>
              <a:t>(</a:t>
            </a:r>
            <a:r>
              <a:rPr kumimoji="1" lang="ja-JP" altLang="en-US" sz="3000"/>
              <a:t>サイドバー</a:t>
            </a:r>
            <a:r>
              <a:rPr kumimoji="1" lang="en-GB" altLang="ja-JP" sz="3000"/>
              <a:t>)</a:t>
            </a:r>
            <a:endParaRPr kumimoji="1" lang="ja-JP" altLang="en-US" sz="3000"/>
          </a:p>
        </p:txBody>
      </p:sp>
    </p:spTree>
    <p:extLst>
      <p:ext uri="{BB962C8B-B14F-4D97-AF65-F5344CB8AC3E}">
        <p14:creationId xmlns:p14="http://schemas.microsoft.com/office/powerpoint/2010/main" val="245837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B70B8C-882D-90EE-33A7-47559ED5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79327-9DDA-7EF2-4DA5-B5DA581C42F7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171552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, 正方形&#10;&#10;自動的に生成された説明">
            <a:extLst>
              <a:ext uri="{FF2B5EF4-FFF2-40B4-BE49-F238E27FC236}">
                <a16:creationId xmlns:a16="http://schemas.microsoft.com/office/drawing/2014/main" id="{9D375C8E-8361-88FE-7CB4-757B6561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A397E8-F73F-1B31-FF5A-787342064551}"/>
              </a:ext>
            </a:extLst>
          </p:cNvPr>
          <p:cNvSpPr txBox="1"/>
          <p:nvPr/>
        </p:nvSpPr>
        <p:spPr>
          <a:xfrm>
            <a:off x="824507" y="3142734"/>
            <a:ext cx="4377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</a:t>
            </a:r>
            <a:r>
              <a:rPr lang="ja-JP" altLang="en-US" sz="3000"/>
              <a:t>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3687021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3BDAF5-6BA6-10AC-969C-4602F6A5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92520B-9E86-FCBE-441C-AC721ACDC790}"/>
              </a:ext>
            </a:extLst>
          </p:cNvPr>
          <p:cNvSpPr txBox="1"/>
          <p:nvPr/>
        </p:nvSpPr>
        <p:spPr>
          <a:xfrm>
            <a:off x="985145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ユーザーログイン画面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238793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7BF4AAE-EDF2-6E19-4A3A-4FA9191E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9C34C4-CF02-1D4E-D3E5-DDF92CF14048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グループ登録画面</a:t>
            </a:r>
          </a:p>
        </p:txBody>
      </p:sp>
    </p:spTree>
    <p:extLst>
      <p:ext uri="{BB962C8B-B14F-4D97-AF65-F5344CB8AC3E}">
        <p14:creationId xmlns:p14="http://schemas.microsoft.com/office/powerpoint/2010/main" val="136747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C4E0FC2-518C-E4FD-8DDE-9A7A4F23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0E041D-FF6A-C991-FC0E-4663B6A2C5E0}"/>
              </a:ext>
            </a:extLst>
          </p:cNvPr>
          <p:cNvSpPr txBox="1"/>
          <p:nvPr/>
        </p:nvSpPr>
        <p:spPr>
          <a:xfrm>
            <a:off x="824507" y="3142734"/>
            <a:ext cx="4006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41344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B2E721-7FD3-72C6-0FCC-154FFFA6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FFED81-410C-1111-500E-C51B35885F54}"/>
              </a:ext>
            </a:extLst>
          </p:cNvPr>
          <p:cNvSpPr txBox="1"/>
          <p:nvPr/>
        </p:nvSpPr>
        <p:spPr>
          <a:xfrm>
            <a:off x="632986" y="3152001"/>
            <a:ext cx="4760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グループ新規</a:t>
            </a:r>
            <a:r>
              <a:rPr kumimoji="1" lang="ja-JP" altLang="en-US" sz="3000"/>
              <a:t>登録完了画面</a:t>
            </a:r>
          </a:p>
        </p:txBody>
      </p:sp>
    </p:spTree>
    <p:extLst>
      <p:ext uri="{BB962C8B-B14F-4D97-AF65-F5344CB8AC3E}">
        <p14:creationId xmlns:p14="http://schemas.microsoft.com/office/powerpoint/2010/main" val="2247337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187672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時計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8CBEED03-9B04-ECE8-DACB-559608BA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18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5E61A6-9441-68F1-F313-F455967B4D40}"/>
              </a:ext>
            </a:extLst>
          </p:cNvPr>
          <p:cNvSpPr txBox="1"/>
          <p:nvPr/>
        </p:nvSpPr>
        <p:spPr>
          <a:xfrm>
            <a:off x="1572557" y="3142734"/>
            <a:ext cx="2882520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</a:p>
        </p:txBody>
      </p:sp>
    </p:spTree>
    <p:extLst>
      <p:ext uri="{BB962C8B-B14F-4D97-AF65-F5344CB8AC3E}">
        <p14:creationId xmlns:p14="http://schemas.microsoft.com/office/powerpoint/2010/main" val="1996273231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0A7EB1C84FE4E48B42E395C0170D4D9" ma:contentTypeVersion="13" ma:contentTypeDescription="新しいドキュメントを作成します。" ma:contentTypeScope="" ma:versionID="5841263e4c5f98b2dd158151943496d0">
  <xsd:schema xmlns:xsd="http://www.w3.org/2001/XMLSchema" xmlns:xs="http://www.w3.org/2001/XMLSchema" xmlns:p="http://schemas.microsoft.com/office/2006/metadata/properties" xmlns:ns2="540e6531-8795-4248-80ce-25efd73518ad" xmlns:ns3="d4884cc8-da59-4935-9350-efc2119afb64" targetNamespace="http://schemas.microsoft.com/office/2006/metadata/properties" ma:root="true" ma:fieldsID="ab58f85e02a6cccc23910f93e0b18f7c" ns2:_="" ns3:_="">
    <xsd:import namespace="540e6531-8795-4248-80ce-25efd73518ad"/>
    <xsd:import namespace="d4884cc8-da59-4935-9350-efc2119afb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e6531-8795-4248-80ce-25efd7351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84cc8-da59-4935-9350-efc2119afb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433c57-3808-49d8-963f-aa7dbb810470}" ma:internalName="TaxCatchAll" ma:showField="CatchAllData" ma:web="d4884cc8-da59-4935-9350-efc2119afb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0e6531-8795-4248-80ce-25efd73518ad">
      <Terms xmlns="http://schemas.microsoft.com/office/infopath/2007/PartnerControls"/>
    </lcf76f155ced4ddcb4097134ff3c332f>
    <TaxCatchAll xmlns="d4884cc8-da59-4935-9350-efc2119afb64" xsi:nil="true"/>
  </documentManagement>
</p:properties>
</file>

<file path=customXml/itemProps1.xml><?xml version="1.0" encoding="utf-8"?>
<ds:datastoreItem xmlns:ds="http://schemas.openxmlformats.org/officeDocument/2006/customXml" ds:itemID="{CCCBA987-1C7F-42E1-B270-06DA8FD7F660}">
  <ds:schemaRefs>
    <ds:schemaRef ds:uri="540e6531-8795-4248-80ce-25efd73518ad"/>
    <ds:schemaRef ds:uri="d4884cc8-da59-4935-9350-efc2119afb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C5DBB0E-3021-4F4A-8387-57EAF37236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544BC1-9E5A-4FDD-9F28-47A3C2BF0E06}">
  <ds:schemaRefs>
    <ds:schemaRef ds:uri="540e6531-8795-4248-80ce-25efd73518ad"/>
    <ds:schemaRef ds:uri="d4884cc8-da59-4935-9350-efc2119afb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</Words>
  <Application>Microsoft Macintosh PowerPoint</Application>
  <PresentationFormat>ワイド画面</PresentationFormat>
  <Paragraphs>15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SwellVTI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Time3</dc:title>
  <dc:creator>池田 結登</dc:creator>
  <cp:lastModifiedBy>Microsoft Office User</cp:lastModifiedBy>
  <cp:revision>3</cp:revision>
  <dcterms:created xsi:type="dcterms:W3CDTF">2023-06-12T01:26:35Z</dcterms:created>
  <dcterms:modified xsi:type="dcterms:W3CDTF">2023-07-24T01:56:49Z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0x010100E0A7EB1C84FE4E48B42E395C0170D4D9</vt:lpwstr>
  </property>
  <property fmtid="{D5CDD505-2E9C-101B-9397-08002B2CF9AE}" pid="3" name="MediaServiceImageTags">
    <vt:lpwstr/>
  </property>
</Properties>
</file>